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0" roundtripDataSignature="AMtx7mjZovbt89jiMC7Ptqt53CcVaMLF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font" Target="fonts/RobotoSlab-bold.fntdata"/><Relationship Id="rId37" Type="http://schemas.openxmlformats.org/officeDocument/2006/relationships/font" Target="fonts/HelveticaNeueLight-bold.fntdata"/><Relationship Id="rId14" Type="http://schemas.openxmlformats.org/officeDocument/2006/relationships/font" Target="fonts/RobotoSlab-regular.fntdata"/><Relationship Id="rId36" Type="http://schemas.openxmlformats.org/officeDocument/2006/relationships/font" Target="fonts/HelveticaNeue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HelveticaNeue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0a6fe28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a0a6fe28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0a6fe28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a0a6fe28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4.jpg"/><Relationship Id="rId5" Type="http://schemas.openxmlformats.org/officeDocument/2006/relationships/image" Target="../media/image4.jpg"/><Relationship Id="rId6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Decision Trees.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Decision Trees for regression.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Decision Trees for classification.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38865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Decision trees can be used both for regression and classification problems.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work with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splitting 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observations</a:t>
            </a:r>
            <a:r>
              <a:rPr b="1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6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based on features to reduce the number of observations in each group.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5700" y="1877299"/>
            <a:ext cx="3745001" cy="25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FOR REGRESSION (I)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a0a6fe2872_0_0"/>
          <p:cNvSpPr txBox="1"/>
          <p:nvPr/>
        </p:nvSpPr>
        <p:spPr>
          <a:xfrm>
            <a:off x="707225" y="1445425"/>
            <a:ext cx="3936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Here we will take the example of boston housing data as it is a simpler regression problem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objective was to predict the median value of a house.</a:t>
            </a:r>
            <a:endParaRPr sz="125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simplify we will take a look at only one feature "lstat"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250"/>
              <a:buFont typeface="Roboto"/>
              <a:buChar char="●"/>
            </a:pPr>
            <a:r>
              <a:rPr b="0" i="0" lang="en" sz="125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decision rule to make the prediction is shown on the figure:</a:t>
            </a:r>
            <a:endParaRPr b="0" i="0" sz="12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ga0a6fe2872_0_0"/>
          <p:cNvPicPr preferRelativeResize="0"/>
          <p:nvPr/>
        </p:nvPicPr>
        <p:blipFill rotWithShape="1">
          <a:blip r:embed="rId4">
            <a:alphaModFix/>
          </a:blip>
          <a:srcRect b="0" l="0" r="53286" t="0"/>
          <a:stretch/>
        </p:blipFill>
        <p:spPr>
          <a:xfrm>
            <a:off x="4899300" y="1521625"/>
            <a:ext cx="3794039" cy="315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0a6fe2872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FOR REGRESSION (II)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a0a6fe2872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a0a6fe2872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After we train the model, this is the decision space we get. The set of bottom nodes in the decision tree gives us the partition of the feature space into 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disjoint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subsets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each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subset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we calculate the average of the target variable falling in that region of the training data. That gives us the numerical prediction value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0a6fe2872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DECISION TREES FOR CLASSIFICATION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a0a6fe2872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a0a6fe2872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Classification trees work in the same way as the regression trees except that the final prediction is the </a:t>
            </a:r>
            <a:r>
              <a:rPr b="1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frequent class</a:t>
            </a:r>
            <a:r>
              <a:rPr b="0" i="0" lang="en" sz="18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each leaf node.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